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7AC"/>
    <a:srgbClr val="FF66CC"/>
    <a:srgbClr val="CC0099"/>
    <a:srgbClr val="FFDC47"/>
    <a:srgbClr val="5EEC3C"/>
    <a:srgbClr val="CCCC00"/>
    <a:srgbClr val="FFCC66"/>
    <a:srgbClr val="007033"/>
    <a:srgbClr val="990099"/>
    <a:srgbClr val="FE9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6D1CF-AC34-4117-918B-45309AC5A086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C7161-B977-43E6-AED5-25421A9DA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30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1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2553081"/>
            <a:ext cx="8551479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066" y="4098800"/>
            <a:ext cx="8533868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75815777-1786-44DF-A2AE-6E36261B36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359505"/>
          </a:xfrm>
        </p:spPr>
        <p:txBody>
          <a:bodyPr/>
          <a:lstStyle>
            <a:lvl1pPr algn="l"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algn="l"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algn="l"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algn="l"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67A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1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870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870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15C773-46FE-4D48-9756-517C04C80897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122</cp:revision>
  <dcterms:created xsi:type="dcterms:W3CDTF">2013-08-21T19:17:07Z</dcterms:created>
  <dcterms:modified xsi:type="dcterms:W3CDTF">2018-11-24T09:34:36Z</dcterms:modified>
</cp:coreProperties>
</file>